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gif>
</file>

<file path=ppt/media/image3.jpg>
</file>

<file path=ppt/media/image4.gif>
</file>

<file path=ppt/media/image5.gif>
</file>

<file path=ppt/media/image6.gif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716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496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570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3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350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385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13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144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282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07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361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cap="none" spc="1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 spc="1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901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kern="1200" spc="10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4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b="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4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 spc="5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탄소 라인 질감 배경">
            <a:extLst>
              <a:ext uri="{FF2B5EF4-FFF2-40B4-BE49-F238E27FC236}">
                <a16:creationId xmlns:a16="http://schemas.microsoft.com/office/drawing/2014/main" id="{8B6997DB-9C79-DC88-C4EB-C19399A219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17" b="22393"/>
          <a:stretch/>
        </p:blipFill>
        <p:spPr>
          <a:xfrm>
            <a:off x="0" y="10"/>
            <a:ext cx="12192031" cy="491506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DABC736-A1C9-4BF0-8320-32F8859F6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8675" y="5120639"/>
            <a:ext cx="7137263" cy="1280161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4800" dirty="0" err="1">
                <a:solidFill>
                  <a:srgbClr val="FFFFFF"/>
                </a:solidFill>
              </a:rPr>
              <a:t>컴퓨터그래픽스</a:t>
            </a:r>
            <a:r>
              <a:rPr lang="ko-KR" altLang="en-US" sz="4800" dirty="0">
                <a:solidFill>
                  <a:srgbClr val="FFFFFF"/>
                </a:solidFill>
              </a:rPr>
              <a:t> </a:t>
            </a:r>
            <a:r>
              <a:rPr lang="en-US" altLang="ko-KR" sz="4800" dirty="0">
                <a:solidFill>
                  <a:srgbClr val="FFFFFF"/>
                </a:solidFill>
              </a:rPr>
              <a:t>2</a:t>
            </a:r>
            <a:r>
              <a:rPr lang="ko-KR" altLang="en-US" sz="4800" dirty="0">
                <a:solidFill>
                  <a:srgbClr val="FFFFFF"/>
                </a:solidFill>
              </a:rPr>
              <a:t>반 </a:t>
            </a:r>
            <a:r>
              <a:rPr lang="en-US" altLang="ko-KR" sz="4800" dirty="0">
                <a:solidFill>
                  <a:srgbClr val="FFFFFF"/>
                </a:solidFill>
              </a:rPr>
              <a:t>8</a:t>
            </a:r>
            <a:r>
              <a:rPr lang="ko-KR" altLang="en-US" sz="4800" dirty="0">
                <a:solidFill>
                  <a:srgbClr val="FFFFFF"/>
                </a:solidFill>
              </a:rPr>
              <a:t>조</a:t>
            </a:r>
            <a:endParaRPr lang="en-US" sz="4800" dirty="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10B067-EA9B-401F-8B28-2778D767DF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9580" y="5120639"/>
            <a:ext cx="3073745" cy="1280160"/>
          </a:xfrm>
        </p:spPr>
        <p:txBody>
          <a:bodyPr anchor="ctr">
            <a:normAutofit/>
          </a:bodyPr>
          <a:lstStyle/>
          <a:p>
            <a:endParaRPr lang="en-US" sz="15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F7935975-3AAE-4DB7-9464-D8E2BA4F2B5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0459" cy="1280161"/>
          </a:xfrm>
          <a:prstGeom prst="rect">
            <a:avLst/>
          </a:prstGeom>
        </p:spPr>
        <p:txBody>
          <a:bodyPr lIns="109728" tIns="109728" rIns="109728" bIns="9144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spc="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4800" b="1" dirty="0" err="1">
                <a:solidFill>
                  <a:srgbClr val="FFFFFF"/>
                </a:solidFill>
              </a:rPr>
              <a:t>시즈탱크</a:t>
            </a:r>
            <a:r>
              <a:rPr lang="ko-KR" altLang="en-US" sz="4800" b="1" dirty="0">
                <a:solidFill>
                  <a:srgbClr val="FFFFFF"/>
                </a:solidFill>
              </a:rPr>
              <a:t> 프로젝트</a:t>
            </a:r>
            <a:endParaRPr lang="en-US" sz="4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1096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331BE4-EFAA-4E0D-9229-DC28A5E4A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EA0702-814E-4323-9E01-DA834BB3C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ko-KR" altLang="en-US" dirty="0"/>
              <a:t>소개</a:t>
            </a:r>
            <a:endParaRPr lang="en-US" altLang="ko-KR" dirty="0"/>
          </a:p>
          <a:p>
            <a:r>
              <a:rPr lang="en-US" dirty="0"/>
              <a:t>2. </a:t>
            </a:r>
            <a:r>
              <a:rPr lang="ko-KR" altLang="en-US" dirty="0"/>
              <a:t>구조</a:t>
            </a:r>
            <a:endParaRPr lang="en-US" altLang="ko-KR" dirty="0"/>
          </a:p>
          <a:p>
            <a:r>
              <a:rPr lang="en-US" dirty="0"/>
              <a:t>3. </a:t>
            </a:r>
            <a:r>
              <a:rPr lang="ko-KR" altLang="en-US" dirty="0"/>
              <a:t>구현 계획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311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9BA134F-37B6-498A-B46D-040B86E5D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BFE3F30-11E0-4842-8523-7222538C8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F564A1-C289-4EE0-8239-0132EE63D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rgbClr val="FFFFFF"/>
                </a:solidFill>
              </a:rPr>
              <a:t>소개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7E7D319-545A-41CD-95DF-4DE4FA8A4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8268" y="2344202"/>
            <a:ext cx="54864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C5C09A4-5CA1-6818-AED1-90317B2CE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05069"/>
            <a:ext cx="5977938" cy="3383902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solidFill>
                  <a:srgbClr val="FFFFFF"/>
                </a:solidFill>
              </a:rPr>
              <a:t>이름 </a:t>
            </a:r>
            <a:r>
              <a:rPr lang="en-US" altLang="ko-KR" sz="1800" dirty="0">
                <a:solidFill>
                  <a:srgbClr val="FFFFFF"/>
                </a:solidFill>
              </a:rPr>
              <a:t>: </a:t>
            </a:r>
            <a:r>
              <a:rPr lang="ko-KR" altLang="en-US" sz="1800">
                <a:solidFill>
                  <a:srgbClr val="FFFFFF"/>
                </a:solidFill>
              </a:rPr>
              <a:t>쿠르시오</a:t>
            </a:r>
            <a:r>
              <a:rPr lang="ko-KR" altLang="en-US" sz="1800" dirty="0">
                <a:solidFill>
                  <a:srgbClr val="FFFFFF"/>
                </a:solidFill>
              </a:rPr>
              <a:t> 공성전차</a:t>
            </a:r>
            <a:r>
              <a:rPr lang="en-US" altLang="ko-KR" sz="1800" dirty="0">
                <a:solidFill>
                  <a:srgbClr val="FFFFFF"/>
                </a:solidFill>
              </a:rPr>
              <a:t>(</a:t>
            </a:r>
            <a:r>
              <a:rPr lang="ko-KR" altLang="en-US" sz="1800">
                <a:solidFill>
                  <a:srgbClr val="FFFFFF"/>
                </a:solidFill>
              </a:rPr>
              <a:t>시즈탱크</a:t>
            </a:r>
            <a:r>
              <a:rPr lang="en-US" altLang="ko-KR" sz="1800" dirty="0">
                <a:solidFill>
                  <a:srgbClr val="FFFFFF"/>
                </a:solidFill>
              </a:rPr>
              <a:t>)</a:t>
            </a:r>
          </a:p>
          <a:p>
            <a:endParaRPr lang="en-US" sz="1800" dirty="0">
              <a:solidFill>
                <a:srgbClr val="FFFFFF"/>
              </a:solidFill>
            </a:endParaRPr>
          </a:p>
          <a:p>
            <a:r>
              <a:rPr lang="ko-KR" altLang="en-US" sz="1800" dirty="0">
                <a:solidFill>
                  <a:srgbClr val="FFFFFF"/>
                </a:solidFill>
              </a:rPr>
              <a:t>스타크래프트 시리즈에 등장하는 전차로 평소에는 일반전인 전차처럼 기동할 수도 있으며 공성모드를 통해 기동성을 포기하는 대신 화력을 증강할 수도 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03331D48-00CC-445F-8A30-029973942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78167" y="1368565"/>
            <a:ext cx="4360709" cy="4120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578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9BA134F-37B6-498A-B46D-040B86E5D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FE3F30-11E0-4842-8523-7222538C8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F564A1-C289-4EE0-8239-0132EE63D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rgbClr val="FFFFFF"/>
                </a:solidFill>
              </a:rPr>
              <a:t>구조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E7D319-545A-41CD-95DF-4DE4FA8A4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8268" y="2344202"/>
            <a:ext cx="54864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C5C09A4-5CA1-6818-AED1-90317B2CE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05069"/>
            <a:ext cx="5977938" cy="3383902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solidFill>
                  <a:srgbClr val="FFFFFF"/>
                </a:solidFill>
              </a:rPr>
              <a:t>이름 </a:t>
            </a:r>
            <a:r>
              <a:rPr lang="en-US" altLang="ko-KR" sz="1800" dirty="0">
                <a:solidFill>
                  <a:srgbClr val="FFFFFF"/>
                </a:solidFill>
              </a:rPr>
              <a:t>: </a:t>
            </a:r>
            <a:r>
              <a:rPr lang="ko-KR" altLang="en-US" sz="1800" dirty="0" err="1">
                <a:solidFill>
                  <a:srgbClr val="FFFFFF"/>
                </a:solidFill>
              </a:rPr>
              <a:t>쿠르시오</a:t>
            </a:r>
            <a:r>
              <a:rPr lang="ko-KR" altLang="en-US" sz="1800" dirty="0">
                <a:solidFill>
                  <a:srgbClr val="FFFFFF"/>
                </a:solidFill>
              </a:rPr>
              <a:t> 공성전차</a:t>
            </a:r>
            <a:r>
              <a:rPr lang="en-US" altLang="ko-KR" sz="1800" dirty="0">
                <a:solidFill>
                  <a:srgbClr val="FFFFFF"/>
                </a:solidFill>
              </a:rPr>
              <a:t>(</a:t>
            </a:r>
            <a:r>
              <a:rPr lang="ko-KR" altLang="en-US" sz="1800" dirty="0" err="1">
                <a:solidFill>
                  <a:srgbClr val="FFFFFF"/>
                </a:solidFill>
              </a:rPr>
              <a:t>시즈탱크</a:t>
            </a:r>
            <a:r>
              <a:rPr lang="en-US" altLang="ko-KR" sz="1800" dirty="0">
                <a:solidFill>
                  <a:srgbClr val="FFFFFF"/>
                </a:solidFill>
              </a:rPr>
              <a:t>)</a:t>
            </a:r>
          </a:p>
          <a:p>
            <a:r>
              <a:rPr lang="en-US" sz="1800" dirty="0">
                <a:solidFill>
                  <a:srgbClr val="FFFFFF"/>
                </a:solidFill>
              </a:rPr>
              <a:t>1. </a:t>
            </a:r>
            <a:r>
              <a:rPr lang="ko-KR" altLang="en-US" sz="1800" dirty="0">
                <a:solidFill>
                  <a:srgbClr val="FFFFFF"/>
                </a:solidFill>
              </a:rPr>
              <a:t>차체 </a:t>
            </a:r>
            <a:r>
              <a:rPr lang="en-US" altLang="ko-KR" sz="1800" dirty="0">
                <a:solidFill>
                  <a:srgbClr val="FFFFFF"/>
                </a:solidFill>
              </a:rPr>
              <a:t>: </a:t>
            </a:r>
            <a:r>
              <a:rPr lang="ko-KR" altLang="en-US" sz="1800" dirty="0">
                <a:solidFill>
                  <a:srgbClr val="FFFFFF"/>
                </a:solidFill>
              </a:rPr>
              <a:t>중심이 되는 몸통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altLang="ko-KR" sz="1800" dirty="0">
                <a:solidFill>
                  <a:srgbClr val="FFFFFF"/>
                </a:solidFill>
              </a:rPr>
              <a:t>2. </a:t>
            </a:r>
            <a:r>
              <a:rPr lang="ko-KR" altLang="en-US" sz="1800" dirty="0">
                <a:solidFill>
                  <a:srgbClr val="FFFFFF"/>
                </a:solidFill>
              </a:rPr>
              <a:t>궤도 </a:t>
            </a:r>
            <a:r>
              <a:rPr lang="en-US" altLang="ko-KR" sz="1800" dirty="0">
                <a:solidFill>
                  <a:srgbClr val="FFFFFF"/>
                </a:solidFill>
              </a:rPr>
              <a:t>: </a:t>
            </a:r>
            <a:r>
              <a:rPr lang="ko-KR" altLang="en-US" sz="1800" dirty="0">
                <a:solidFill>
                  <a:srgbClr val="FFFFFF"/>
                </a:solidFill>
              </a:rPr>
              <a:t>이동을 담당하는 궤도</a:t>
            </a:r>
            <a:endParaRPr lang="en-US" altLang="ko-KR" sz="1800" dirty="0">
              <a:solidFill>
                <a:srgbClr val="FFFFFF"/>
              </a:solidFill>
            </a:endParaRPr>
          </a:p>
          <a:p>
            <a:r>
              <a:rPr lang="en-US" altLang="ko-KR" sz="1800" dirty="0">
                <a:solidFill>
                  <a:srgbClr val="FFFFFF"/>
                </a:solidFill>
              </a:rPr>
              <a:t>3. </a:t>
            </a:r>
            <a:r>
              <a:rPr lang="ko-KR" altLang="en-US" sz="1800" dirty="0">
                <a:solidFill>
                  <a:srgbClr val="FFFFFF"/>
                </a:solidFill>
              </a:rPr>
              <a:t>포신 </a:t>
            </a:r>
            <a:r>
              <a:rPr lang="en-US" altLang="ko-KR" sz="1800" dirty="0">
                <a:solidFill>
                  <a:srgbClr val="FFFFFF"/>
                </a:solidFill>
              </a:rPr>
              <a:t>: </a:t>
            </a:r>
            <a:r>
              <a:rPr lang="ko-KR" altLang="en-US" sz="1800" dirty="0">
                <a:solidFill>
                  <a:srgbClr val="FFFFFF"/>
                </a:solidFill>
              </a:rPr>
              <a:t>공격 방향을 전환한다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66526D9-7359-472A-B9E0-6DD43CDD50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408" y="1362531"/>
            <a:ext cx="4373077" cy="4132938"/>
          </a:xfrm>
          <a:prstGeom prst="rect">
            <a:avLst/>
          </a:prstGeom>
        </p:spPr>
      </p:pic>
      <p:sp>
        <p:nvSpPr>
          <p:cNvPr id="3" name="설명선: 굽은 선 2">
            <a:extLst>
              <a:ext uri="{FF2B5EF4-FFF2-40B4-BE49-F238E27FC236}">
                <a16:creationId xmlns:a16="http://schemas.microsoft.com/office/drawing/2014/main" id="{E0605F89-DE92-4E43-B758-E8CF60D7F3E8}"/>
              </a:ext>
            </a:extLst>
          </p:cNvPr>
          <p:cNvSpPr/>
          <p:nvPr/>
        </p:nvSpPr>
        <p:spPr>
          <a:xfrm>
            <a:off x="9236411" y="2966109"/>
            <a:ext cx="1047276" cy="6020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39828"/>
              <a:gd name="adj6" fmla="val -477284"/>
            </a:avLst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설명선: 굽은 선 13">
            <a:extLst>
              <a:ext uri="{FF2B5EF4-FFF2-40B4-BE49-F238E27FC236}">
                <a16:creationId xmlns:a16="http://schemas.microsoft.com/office/drawing/2014/main" id="{BB06B03B-D39E-45D1-BA06-47EE535E6312}"/>
              </a:ext>
            </a:extLst>
          </p:cNvPr>
          <p:cNvSpPr/>
          <p:nvPr/>
        </p:nvSpPr>
        <p:spPr>
          <a:xfrm rot="1869021">
            <a:off x="8664311" y="3267128"/>
            <a:ext cx="1815548" cy="6020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86291"/>
              <a:gd name="adj6" fmla="val -174677"/>
            </a:avLst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설명선: 굽은 선 15">
            <a:extLst>
              <a:ext uri="{FF2B5EF4-FFF2-40B4-BE49-F238E27FC236}">
                <a16:creationId xmlns:a16="http://schemas.microsoft.com/office/drawing/2014/main" id="{DF93D333-5873-4845-8A38-4A50AA0ECA23}"/>
              </a:ext>
            </a:extLst>
          </p:cNvPr>
          <p:cNvSpPr/>
          <p:nvPr/>
        </p:nvSpPr>
        <p:spPr>
          <a:xfrm>
            <a:off x="9283148" y="2344202"/>
            <a:ext cx="1634074" cy="79776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40828"/>
              <a:gd name="adj6" fmla="val -274131"/>
            </a:avLst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910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13BCCAE5-A35B-4B66-A4A7-E23C34A40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A4C0A69-80FF-4376-ACCA-B00F50E59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100" dirty="0"/>
              <a:t>구현 계획</a:t>
            </a:r>
            <a:r>
              <a:rPr lang="en-US" altLang="ko-KR" sz="4100" dirty="0"/>
              <a:t>-</a:t>
            </a:r>
            <a:r>
              <a:rPr lang="ko-KR" altLang="en-US" sz="4100" dirty="0"/>
              <a:t>이동</a:t>
            </a:r>
            <a:endParaRPr lang="en-US" sz="4100" dirty="0"/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987BDFB-DE64-4B56-B44F-45FAE19FA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5846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6" name="Content Placeholder 2055">
            <a:extLst>
              <a:ext uri="{FF2B5EF4-FFF2-40B4-BE49-F238E27FC236}">
                <a16:creationId xmlns:a16="http://schemas.microsoft.com/office/drawing/2014/main" id="{3B25B0AE-4DF3-0EA2-A845-4A38314EC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443123" cy="376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일반적인 전차처럼 궤도를 통해 이동한다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이동 시 궤도가 굴러가도록 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두 개의 키 입력을 통해 왼쪽궤도</a:t>
            </a:r>
            <a:r>
              <a:rPr lang="en-US" altLang="ko-KR" dirty="0"/>
              <a:t>, </a:t>
            </a:r>
            <a:r>
              <a:rPr lang="ko-KR" altLang="en-US" dirty="0"/>
              <a:t>오른쪽 궤도를 따로 움직이도록 구현한다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한쪽 궤도를 따로 움직임으로서 방향전환이 가능하도록 한다</a:t>
            </a:r>
            <a:r>
              <a:rPr lang="en-US" altLang="ko-KR" dirty="0"/>
              <a:t>.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06839E-D8C3-4A74-BA2B-3B97E7B2C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4" name="Picture 6" descr="[video-to-gif output image]">
            <a:extLst>
              <a:ext uri="{FF2B5EF4-FFF2-40B4-BE49-F238E27FC236}">
                <a16:creationId xmlns:a16="http://schemas.microsoft.com/office/drawing/2014/main" id="{49359FC8-A3CF-421A-8057-903416C2C3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690" y="2858287"/>
            <a:ext cx="4024990" cy="2260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577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4C0A69-80FF-4376-ACCA-B00F50E59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100" dirty="0"/>
              <a:t>구현 계획</a:t>
            </a:r>
            <a:r>
              <a:rPr lang="en-US" altLang="ko-KR" sz="4100" dirty="0"/>
              <a:t>-</a:t>
            </a:r>
            <a:r>
              <a:rPr lang="ko-KR" altLang="en-US" sz="4100" dirty="0"/>
              <a:t>공성모드</a:t>
            </a:r>
            <a:endParaRPr lang="en-US" sz="4100" dirty="0"/>
          </a:p>
        </p:txBody>
      </p:sp>
      <p:sp>
        <p:nvSpPr>
          <p:cNvPr id="2056" name="Content Placeholder 2055">
            <a:extLst>
              <a:ext uri="{FF2B5EF4-FFF2-40B4-BE49-F238E27FC236}">
                <a16:creationId xmlns:a16="http://schemas.microsoft.com/office/drawing/2014/main" id="{3B25B0AE-4DF3-0EA2-A845-4A38314EC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6437367" cy="3760891"/>
          </a:xfrm>
        </p:spPr>
        <p:txBody>
          <a:bodyPr>
            <a:normAutofit/>
          </a:bodyPr>
          <a:lstStyle/>
          <a:p>
            <a:r>
              <a:rPr lang="ko-KR" altLang="en-US" dirty="0"/>
              <a:t>전차모드</a:t>
            </a:r>
            <a:r>
              <a:rPr lang="en-US" altLang="ko-KR" dirty="0"/>
              <a:t>-</a:t>
            </a:r>
            <a:r>
              <a:rPr lang="ko-KR" altLang="en-US" dirty="0"/>
              <a:t>공성모드 간에 모델링을 구현하여 키보드와 같은 입력장치로 입력 시 두가지의 모드를 변경할 수 있도록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공성모드 시에는 이동할 수 없으며 강화된 포격을 사용하도록 구현한다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포신의 높낮이 조절 기능을 포함하도록 구현한다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506A43E-611D-4BFE-94F0-1D99EBBA2D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29006" y="2858287"/>
            <a:ext cx="3144043" cy="2260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51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4C0A69-80FF-4376-ACCA-B00F50E59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100" dirty="0"/>
              <a:t>구현 계획</a:t>
            </a:r>
            <a:r>
              <a:rPr lang="en-US" altLang="ko-KR" sz="4100" dirty="0"/>
              <a:t>-</a:t>
            </a:r>
            <a:r>
              <a:rPr lang="ko-KR" altLang="en-US" sz="4100" dirty="0"/>
              <a:t>공격</a:t>
            </a:r>
            <a:endParaRPr lang="en-US" sz="4100" dirty="0"/>
          </a:p>
        </p:txBody>
      </p:sp>
      <p:sp>
        <p:nvSpPr>
          <p:cNvPr id="2056" name="Content Placeholder 2055">
            <a:extLst>
              <a:ext uri="{FF2B5EF4-FFF2-40B4-BE49-F238E27FC236}">
                <a16:creationId xmlns:a16="http://schemas.microsoft.com/office/drawing/2014/main" id="{3B25B0AE-4DF3-0EA2-A845-4A38314EC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224007" cy="376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마우스 왼쪽 클릭 입력을 통해 공격을 실행한다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전차모드 일 시 일반적인 포탄을 사용하고 공성모드 일 시 강화된 포탄을 사용한다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공격 시 포신의 방향과 높이에 따라 포탄의 발사 방향이 정해진다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공격 시 포신에서 폭발과 비슷한 </a:t>
            </a:r>
            <a:r>
              <a:rPr lang="ko-KR" altLang="en-US" dirty="0" err="1"/>
              <a:t>파티클</a:t>
            </a:r>
            <a:r>
              <a:rPr lang="ko-KR" altLang="en-US" dirty="0"/>
              <a:t> 효과를 적용한다</a:t>
            </a:r>
            <a:r>
              <a:rPr lang="en-US" altLang="ko-KR" dirty="0"/>
              <a:t>.</a:t>
            </a:r>
          </a:p>
        </p:txBody>
      </p:sp>
      <p:pic>
        <p:nvPicPr>
          <p:cNvPr id="5122" name="Picture 2" descr="[video-to-gif output image]">
            <a:extLst>
              <a:ext uri="{FF2B5EF4-FFF2-40B4-BE49-F238E27FC236}">
                <a16:creationId xmlns:a16="http://schemas.microsoft.com/office/drawing/2014/main" id="{55E167A2-624D-44DE-B20F-62C3BCAE2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794" y="2458279"/>
            <a:ext cx="4496886" cy="260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9839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4C0A69-80FF-4376-ACCA-B00F50E59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ko-KR" altLang="en-US" sz="4100" dirty="0"/>
              <a:t>구현 계획</a:t>
            </a:r>
            <a:r>
              <a:rPr lang="en-US" altLang="ko-KR" sz="4100" dirty="0"/>
              <a:t>-</a:t>
            </a:r>
            <a:r>
              <a:rPr lang="ko-KR" altLang="en-US" sz="4100" dirty="0"/>
              <a:t>포신</a:t>
            </a:r>
            <a:endParaRPr lang="en-US" sz="4100" dirty="0"/>
          </a:p>
        </p:txBody>
      </p:sp>
      <p:sp>
        <p:nvSpPr>
          <p:cNvPr id="2056" name="Content Placeholder 2055">
            <a:extLst>
              <a:ext uri="{FF2B5EF4-FFF2-40B4-BE49-F238E27FC236}">
                <a16:creationId xmlns:a16="http://schemas.microsoft.com/office/drawing/2014/main" id="{3B25B0AE-4DF3-0EA2-A845-4A38314EC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6437367" cy="376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마우스 위치 이동을 통해 포신의 위치를 결정한다</a:t>
            </a:r>
            <a:r>
              <a:rPr lang="en-US" altLang="ko-KR" dirty="0"/>
              <a:t>. </a:t>
            </a:r>
            <a:r>
              <a:rPr lang="ko-KR" altLang="en-US" dirty="0"/>
              <a:t>포신은 마우스 커서를 바라보도록 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공격 시 포신에서 폭발과 비슷한 </a:t>
            </a:r>
            <a:r>
              <a:rPr lang="ko-KR" altLang="en-US" dirty="0" err="1"/>
              <a:t>파티클</a:t>
            </a:r>
            <a:r>
              <a:rPr lang="ko-KR" altLang="en-US" dirty="0"/>
              <a:t> 효과를 적용한다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공성모드 시 마우스 휠 입력을 통해 포신의 높이를 결정할 수 있다</a:t>
            </a:r>
            <a:r>
              <a:rPr lang="en-US" altLang="ko-KR" dirty="0"/>
              <a:t>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4A8B962-9AC9-44DD-B767-FAD494E88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4647" y="2489318"/>
            <a:ext cx="3555940" cy="2631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7318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E362070-691D-44DB-98D4-BC61774B0E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23A4207-99E2-4D7F-A97A-6144A4E3C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504" y="758951"/>
            <a:ext cx="7319175" cy="337493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8000" b="1" spc="-50">
                <a:solidFill>
                  <a:schemeClr val="tx1">
                    <a:lumMod val="85000"/>
                    <a:lumOff val="15000"/>
                  </a:schemeClr>
                </a:solidFill>
              </a:rPr>
              <a:t>Thanks for watching</a:t>
            </a: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5E44A0E4-EFC0-467F-17B0-45EAB00B24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0973" y="1790485"/>
            <a:ext cx="2758331" cy="275833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A7EFE9C-DAE7-4ECA-BDB2-34E2534B8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8251" y="4294753"/>
            <a:ext cx="71323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32DB1480-5B24-4B37-B70E-C74945DD91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94910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Blue">
      <a:dk1>
        <a:srgbClr val="000000"/>
      </a:dk1>
      <a:lt1>
        <a:srgbClr val="FFFFFF"/>
      </a:lt1>
      <a:dk2>
        <a:srgbClr val="153A63"/>
      </a:dk2>
      <a:lt2>
        <a:srgbClr val="DBEFF9"/>
      </a:lt2>
      <a:accent1>
        <a:srgbClr val="0F6FC6"/>
      </a:accent1>
      <a:accent2>
        <a:srgbClr val="009DD9"/>
      </a:accent2>
      <a:accent3>
        <a:srgbClr val="09B8C0"/>
      </a:accent3>
      <a:accent4>
        <a:srgbClr val="0EBC8C"/>
      </a:accent4>
      <a:accent5>
        <a:srgbClr val="71B959"/>
      </a:accent5>
      <a:accent6>
        <a:srgbClr val="96B042"/>
      </a:accent6>
      <a:hlink>
        <a:srgbClr val="C37400"/>
      </a:hlink>
      <a:folHlink>
        <a:srgbClr val="4F9085"/>
      </a:folHlink>
    </a:clrScheme>
    <a:fontScheme name="Retrospect">
      <a:majorFont>
        <a:latin typeface="Microsoft GothicNe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crosoft GothicNe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239</Words>
  <Application>Microsoft Office PowerPoint</Application>
  <PresentationFormat>와이드스크린</PresentationFormat>
  <Paragraphs>34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Microsoft GothicNeo</vt:lpstr>
      <vt:lpstr>Microsoft GothicNeo Light</vt:lpstr>
      <vt:lpstr>Calibri</vt:lpstr>
      <vt:lpstr>RetrospectVTI</vt:lpstr>
      <vt:lpstr>컴퓨터그래픽스 2반 8조</vt:lpstr>
      <vt:lpstr>목차</vt:lpstr>
      <vt:lpstr>소개</vt:lpstr>
      <vt:lpstr>구조</vt:lpstr>
      <vt:lpstr>구현 계획-이동</vt:lpstr>
      <vt:lpstr>구현 계획-공성모드</vt:lpstr>
      <vt:lpstr>구현 계획-공격</vt:lpstr>
      <vt:lpstr>구현 계획-포신</vt:lpstr>
      <vt:lpstr>Thanks for watching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시즈탱크 프로젝트</dc:title>
  <dc:creator>조별희</dc:creator>
  <cp:lastModifiedBy>조별희</cp:lastModifiedBy>
  <cp:revision>2</cp:revision>
  <dcterms:created xsi:type="dcterms:W3CDTF">2022-04-15T02:37:34Z</dcterms:created>
  <dcterms:modified xsi:type="dcterms:W3CDTF">2022-04-15T05:26:37Z</dcterms:modified>
</cp:coreProperties>
</file>

<file path=docProps/thumbnail.jpeg>
</file>